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handoutMasterIdLst>
    <p:handoutMasterId r:id="rId9"/>
  </p:handoutMasterIdLst>
  <p:sldIdLst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A7392-769B-4337-98CC-4CFA0880A064}" type="datetimeFigureOut">
              <a:rPr lang="en-US" smtClean="0"/>
              <a:t>2/25/2014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3CEC4-5097-42C6-89E7-0AD257249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601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18934-17BA-48B8-865C-70CAF74C91D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061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A8EE8-9A52-45BE-AC3A-0F069CE639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725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D5B3D-6793-49EF-9D72-6E41B08921F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052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0B74076-C666-401B-BD9B-79B13B9AECC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826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5648F-9E7A-49D9-928A-CB43E332C5E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910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52B94-58B0-47AF-8450-EEA78E55B0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729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F7279-DE73-4D6E-BD0B-58C7EACB86E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048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393A7-331B-4CB2-85B7-47C71DC9A32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201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12658-2BDF-4DB5-80AC-F2E1E4D3D90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8683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A5B10-92E9-47D6-8BBB-7ABD33FDA6B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328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F5E44-1DB8-4CD2-9416-D0E21098C60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832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DE6B1-99A2-4ECD-BA1F-92BED138DEB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659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8EBBB-2177-449A-AB8D-0D3C7357B91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24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95FB7-2F6C-4A0D-8BF6-56A3343EF1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2566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DEEC0-5215-4D70-A043-C9575B9F10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7710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F02DF-8C08-4746-A3FB-859722DA12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5683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727E38-64BC-48CE-BF4D-1F7A6B5C52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77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FA641-5F55-43D3-8505-28E17A18EA6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00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49C02-EFCB-4C81-A8D1-DBAA0B87D5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815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B4D5B-9CDC-49C2-B1A6-765D620033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998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7ACB5-A70F-496E-A78B-75E70F5814B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642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61168-1D11-4A22-ADE3-968A636565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77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073A7-69E2-4B01-A1E5-116F41EB179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790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4E005-D383-4BEF-B966-2EE022115E7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409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216A10-F363-49A9-B329-133F3367595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748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8D277EB-5D64-4C45-A2C2-FE6C89376D6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477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534400" cy="11430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</a:t>
            </a:r>
            <a:r>
              <a:rPr lang="en-US" sz="3600" dirty="0" err="1" smtClean="0">
                <a:solidFill>
                  <a:srgbClr val="00B0F0"/>
                </a:solidFill>
              </a:rPr>
              <a:t>llamo</a:t>
            </a:r>
            <a:r>
              <a:rPr lang="en-US" sz="3600" dirty="0" smtClean="0">
                <a:solidFill>
                  <a:srgbClr val="00B0F0"/>
                </a:solidFill>
              </a:rPr>
              <a:t> _____________ 	</a:t>
            </a:r>
            <a:r>
              <a:rPr lang="en-US" sz="3600" dirty="0" err="1" smtClean="0">
                <a:solidFill>
                  <a:srgbClr val="00B0F0"/>
                </a:solidFill>
              </a:rPr>
              <a:t>Clase</a:t>
            </a:r>
            <a:r>
              <a:rPr lang="en-US" sz="3600" dirty="0" smtClean="0">
                <a:solidFill>
                  <a:srgbClr val="00B0F0"/>
                </a:solidFill>
              </a:rPr>
              <a:t> 701</a:t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</a:t>
            </a:r>
            <a:r>
              <a:rPr lang="en-US" sz="3600" dirty="0" err="1" smtClean="0">
                <a:solidFill>
                  <a:srgbClr val="00B0F0"/>
                </a:solidFill>
              </a:rPr>
              <a:t>fecha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err="1" smtClean="0">
                <a:solidFill>
                  <a:srgbClr val="00B0F0"/>
                </a:solidFill>
              </a:rPr>
              <a:t>es</a:t>
            </a:r>
            <a:r>
              <a:rPr lang="en-US" sz="3600" dirty="0" smtClean="0">
                <a:solidFill>
                  <a:srgbClr val="00B0F0"/>
                </a:solidFill>
              </a:rPr>
              <a:t> el 25 de </a:t>
            </a:r>
            <a:r>
              <a:rPr lang="en-US" sz="3600" dirty="0" err="1" smtClean="0">
                <a:solidFill>
                  <a:srgbClr val="00B0F0"/>
                </a:solidFill>
              </a:rPr>
              <a:t>febrero</a:t>
            </a:r>
            <a:r>
              <a:rPr lang="en-US" sz="3600" dirty="0" smtClean="0">
                <a:solidFill>
                  <a:srgbClr val="00B0F0"/>
                </a:solidFill>
              </a:rPr>
              <a:t> del 2014 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3340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55: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repasamos</a:t>
            </a:r>
            <a:r>
              <a:rPr lang="en-US" dirty="0" smtClean="0"/>
              <a:t> el </a:t>
            </a:r>
            <a:r>
              <a:rPr lang="en-US" u="sng" dirty="0" err="1" smtClean="0"/>
              <a:t>capitulo</a:t>
            </a:r>
            <a:r>
              <a:rPr lang="en-US" u="sng" dirty="0" smtClean="0"/>
              <a:t> 3: En </a:t>
            </a:r>
            <a:r>
              <a:rPr lang="en-US" u="sng" dirty="0" err="1" smtClean="0"/>
              <a:t>clase</a:t>
            </a:r>
            <a:r>
              <a:rPr lang="en-US" u="sng" dirty="0" smtClean="0"/>
              <a:t> y </a:t>
            </a:r>
            <a:r>
              <a:rPr lang="en-US" u="sng" dirty="0" err="1" smtClean="0"/>
              <a:t>despues</a:t>
            </a:r>
            <a:r>
              <a:rPr lang="en-US" dirty="0" smtClean="0"/>
              <a:t>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Complete with the </a:t>
            </a:r>
            <a:r>
              <a:rPr lang="en-US" dirty="0" err="1" smtClean="0"/>
              <a:t>correcto</a:t>
            </a:r>
            <a:r>
              <a:rPr lang="en-US" dirty="0" smtClean="0"/>
              <a:t> form of </a:t>
            </a:r>
            <a:r>
              <a:rPr lang="en-US" b="1" dirty="0" smtClean="0">
                <a:solidFill>
                  <a:srgbClr val="FFC000"/>
                </a:solidFill>
              </a:rPr>
              <a:t>‘a’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FFC000"/>
                </a:solidFill>
              </a:rPr>
              <a:t>‘de’ </a:t>
            </a:r>
            <a:r>
              <a:rPr lang="en-US" b="1" dirty="0" smtClean="0">
                <a:solidFill>
                  <a:srgbClr val="FFC000"/>
                </a:solidFill>
              </a:rPr>
              <a:t>+ </a:t>
            </a:r>
            <a:r>
              <a:rPr lang="en-US" b="1" i="1" dirty="0" smtClean="0">
                <a:solidFill>
                  <a:srgbClr val="FFC000"/>
                </a:solidFill>
              </a:rPr>
              <a:t>def. art. </a:t>
            </a:r>
            <a:endParaRPr lang="en-US" dirty="0" smtClean="0"/>
          </a:p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1.- 2. </a:t>
            </a:r>
            <a:r>
              <a:rPr lang="es-ES_tradnl" altLang="en-US" dirty="0" smtClean="0"/>
              <a:t>Es el libro ____ profesor, no ______ profesora.</a:t>
            </a:r>
          </a:p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3. </a:t>
            </a:r>
            <a:r>
              <a:rPr lang="es-ES_tradnl" altLang="en-US" dirty="0" smtClean="0"/>
              <a:t>Ellos van _____ tienda, </a:t>
            </a:r>
            <a:r>
              <a:rPr lang="en-US" altLang="en-US" dirty="0" smtClean="0"/>
              <a:t>¿no?</a:t>
            </a:r>
          </a:p>
          <a:p>
            <a:pPr marL="609600" indent="-609600">
              <a:buFontTx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4. </a:t>
            </a:r>
            <a:r>
              <a:rPr lang="en-US" altLang="en-US" dirty="0" smtClean="0"/>
              <a:t>¿Vas _____ </a:t>
            </a:r>
            <a:r>
              <a:rPr lang="en-US" altLang="en-US" dirty="0" err="1" smtClean="0"/>
              <a:t>colegio</a:t>
            </a:r>
            <a:r>
              <a:rPr lang="en-US" altLang="en-US" dirty="0" smtClean="0"/>
              <a:t> Bolivar?</a:t>
            </a:r>
          </a:p>
          <a:p>
            <a:pPr marL="609600" indent="-609600">
              <a:buFontTx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5. </a:t>
            </a:r>
            <a:r>
              <a:rPr lang="en-US" altLang="en-US" dirty="0" err="1" smtClean="0"/>
              <a:t>Es</a:t>
            </a:r>
            <a:r>
              <a:rPr lang="en-US" altLang="en-US" dirty="0" smtClean="0"/>
              <a:t> la casa ______ </a:t>
            </a:r>
            <a:r>
              <a:rPr lang="en-US" altLang="en-US" dirty="0" err="1" smtClean="0"/>
              <a:t>familia</a:t>
            </a:r>
            <a:r>
              <a:rPr lang="en-US" altLang="en-US" dirty="0" smtClean="0"/>
              <a:t> Salas.</a:t>
            </a:r>
            <a:endParaRPr lang="es-ES_tradnl" altLang="en-US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0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9144000" cy="6553200"/>
          </a:xfrm>
        </p:spPr>
        <p:txBody>
          <a:bodyPr/>
          <a:lstStyle/>
          <a:p>
            <a:pPr marL="0" indent="0">
              <a:buNone/>
            </a:pPr>
            <a:r>
              <a:rPr lang="en-US" sz="3100" dirty="0" smtClean="0">
                <a:solidFill>
                  <a:srgbClr val="00B050"/>
                </a:solidFill>
              </a:rPr>
              <a:t>I-</a:t>
            </a:r>
            <a:r>
              <a:rPr lang="en-US" sz="3100" dirty="0" smtClean="0"/>
              <a:t> </a:t>
            </a:r>
            <a:r>
              <a:rPr lang="en-US" sz="3100" dirty="0" err="1" smtClean="0"/>
              <a:t>Copia</a:t>
            </a:r>
            <a:r>
              <a:rPr lang="en-US" sz="3100" dirty="0" smtClean="0"/>
              <a:t> y </a:t>
            </a:r>
            <a:r>
              <a:rPr lang="en-US" sz="3100" dirty="0" err="1" smtClean="0"/>
              <a:t>completa</a:t>
            </a:r>
            <a:r>
              <a:rPr lang="en-US" sz="3100" dirty="0" smtClean="0"/>
              <a:t> con la forma </a:t>
            </a:r>
            <a:r>
              <a:rPr lang="en-US" sz="3100" dirty="0" err="1" smtClean="0"/>
              <a:t>correcta</a:t>
            </a:r>
            <a:r>
              <a:rPr lang="en-US" sz="3100" dirty="0" smtClean="0"/>
              <a:t> del </a:t>
            </a:r>
            <a:r>
              <a:rPr lang="en-US" sz="3100" dirty="0" err="1" smtClean="0"/>
              <a:t>verbo</a:t>
            </a:r>
            <a:r>
              <a:rPr lang="en-US" sz="3100" dirty="0" smtClean="0"/>
              <a:t> </a:t>
            </a:r>
            <a:r>
              <a:rPr lang="en-US" sz="3100" dirty="0" err="1" smtClean="0"/>
              <a:t>indicado</a:t>
            </a:r>
            <a:r>
              <a:rPr lang="en-US" sz="31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 </a:t>
            </a:r>
            <a:r>
              <a:rPr lang="en-US" sz="3100" dirty="0" err="1" smtClean="0"/>
              <a:t>una</a:t>
            </a:r>
            <a:r>
              <a:rPr lang="en-US" sz="3100" dirty="0" smtClean="0"/>
              <a:t> </a:t>
            </a:r>
            <a:r>
              <a:rPr lang="en-US" sz="3100" dirty="0" err="1" smtClean="0"/>
              <a:t>buena</a:t>
            </a:r>
            <a:r>
              <a:rPr lang="en-US" sz="3100" dirty="0" smtClean="0"/>
              <a:t> nota.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sacar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Nosotros</a:t>
            </a:r>
            <a:r>
              <a:rPr lang="en-US" sz="3100" dirty="0" smtClean="0"/>
              <a:t> ________ un </a:t>
            </a:r>
            <a:r>
              <a:rPr lang="en-US" sz="3100" dirty="0" err="1" smtClean="0"/>
              <a:t>examen</a:t>
            </a:r>
            <a:r>
              <a:rPr lang="en-US" sz="3100" dirty="0" smtClean="0"/>
              <a:t>. 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tomar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smtClean="0"/>
              <a:t>¿En </a:t>
            </a:r>
            <a:r>
              <a:rPr lang="en-US" sz="3100" dirty="0" err="1" smtClean="0"/>
              <a:t>qué</a:t>
            </a:r>
            <a:r>
              <a:rPr lang="en-US" sz="3100" dirty="0" smtClean="0"/>
              <a:t> _______ (</a:t>
            </a:r>
            <a:r>
              <a:rPr lang="en-US" sz="3100" dirty="0" err="1" smtClean="0"/>
              <a:t>tú</a:t>
            </a:r>
            <a:r>
              <a:rPr lang="en-US" sz="3100" dirty="0" smtClean="0"/>
              <a:t>) </a:t>
            </a:r>
            <a:r>
              <a:rPr lang="en-US" sz="3100" dirty="0" err="1" smtClean="0"/>
              <a:t>tus</a:t>
            </a:r>
            <a:r>
              <a:rPr lang="en-US" sz="3100" dirty="0" smtClean="0"/>
              <a:t> </a:t>
            </a:r>
            <a:r>
              <a:rPr lang="en-US" sz="3100" dirty="0" err="1" smtClean="0"/>
              <a:t>materiales</a:t>
            </a:r>
            <a:r>
              <a:rPr lang="en-US" sz="3100" dirty="0" smtClean="0"/>
              <a:t> </a:t>
            </a:r>
            <a:r>
              <a:rPr lang="en-US" sz="3100" dirty="0" err="1" smtClean="0"/>
              <a:t>escolares</a:t>
            </a:r>
            <a:r>
              <a:rPr lang="en-US" sz="3100" dirty="0" smtClean="0"/>
              <a:t>?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llevar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Todos</a:t>
            </a:r>
            <a:r>
              <a:rPr lang="en-US" sz="3100" dirty="0" smtClean="0"/>
              <a:t> </a:t>
            </a:r>
            <a:r>
              <a:rPr lang="en-US" sz="3100" dirty="0" err="1" smtClean="0"/>
              <a:t>ustedes</a:t>
            </a:r>
            <a:r>
              <a:rPr lang="en-US" sz="3100" dirty="0" smtClean="0"/>
              <a:t> __________ </a:t>
            </a:r>
            <a:r>
              <a:rPr lang="en-US" sz="3100" dirty="0" err="1" smtClean="0"/>
              <a:t>muchos</a:t>
            </a:r>
            <a:r>
              <a:rPr lang="en-US" sz="3100" dirty="0" smtClean="0"/>
              <a:t> </a:t>
            </a:r>
            <a:r>
              <a:rPr lang="en-US" sz="3100" dirty="0" err="1" smtClean="0"/>
              <a:t>materiales</a:t>
            </a:r>
            <a:r>
              <a:rPr lang="en-US" sz="3100" dirty="0" smtClean="0"/>
              <a:t> </a:t>
            </a:r>
            <a:r>
              <a:rPr lang="en-US" sz="3100" dirty="0" err="1" smtClean="0"/>
              <a:t>escolares</a:t>
            </a:r>
            <a:r>
              <a:rPr lang="en-US" sz="3100" dirty="0" smtClean="0"/>
              <a:t> en </a:t>
            </a:r>
            <a:r>
              <a:rPr lang="en-US" sz="3100" dirty="0" err="1" smtClean="0"/>
              <a:t>su</a:t>
            </a:r>
            <a:r>
              <a:rPr lang="en-US" sz="3100" dirty="0" smtClean="0"/>
              <a:t> </a:t>
            </a:r>
            <a:r>
              <a:rPr lang="en-US" sz="3100" dirty="0" err="1" smtClean="0"/>
              <a:t>mochila</a:t>
            </a:r>
            <a:r>
              <a:rPr lang="en-US" sz="3100" dirty="0" smtClean="0"/>
              <a:t>, ¿no?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llevar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smtClean="0"/>
              <a:t>Ella _______ la </a:t>
            </a:r>
            <a:r>
              <a:rPr lang="en-US" sz="3100" dirty="0" err="1" smtClean="0"/>
              <a:t>computadora</a:t>
            </a:r>
            <a:r>
              <a:rPr lang="en-US" sz="3100" dirty="0" smtClean="0"/>
              <a:t> en </a:t>
            </a:r>
            <a:r>
              <a:rPr lang="en-US" sz="3100" dirty="0" err="1" smtClean="0"/>
              <a:t>clase</a:t>
            </a:r>
            <a:r>
              <a:rPr lang="en-US" sz="3100" dirty="0" smtClean="0"/>
              <a:t>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usar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_________ la red.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navegar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Ellos</a:t>
            </a:r>
            <a:r>
              <a:rPr lang="en-US" sz="3100" dirty="0" smtClean="0"/>
              <a:t> _______ </a:t>
            </a:r>
            <a:r>
              <a:rPr lang="en-US" sz="3100" dirty="0" err="1" smtClean="0"/>
              <a:t>informacion</a:t>
            </a:r>
            <a:r>
              <a:rPr lang="en-US" sz="3100" dirty="0" smtClean="0"/>
              <a:t> en el internet.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buscar</a:t>
            </a:r>
            <a:r>
              <a:rPr lang="en-US" sz="3100" i="1" dirty="0" smtClean="0"/>
              <a:t>)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275510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304800"/>
            <a:ext cx="8991600" cy="59436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II- </a:t>
            </a: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en </a:t>
            </a:r>
            <a:r>
              <a:rPr lang="en-US" altLang="en-US" dirty="0" err="1" smtClean="0"/>
              <a:t>oraciones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completas</a:t>
            </a:r>
            <a:r>
              <a:rPr lang="en-US" altLang="en-US" dirty="0" smtClean="0"/>
              <a:t>.</a:t>
            </a: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</a:t>
            </a:r>
            <a:r>
              <a:rPr lang="en-US" altLang="en-US" dirty="0"/>
              <a:t>Vas a la </a:t>
            </a:r>
            <a:r>
              <a:rPr lang="en-US" altLang="en-US" dirty="0" err="1"/>
              <a:t>escuela</a:t>
            </a:r>
            <a:r>
              <a:rPr lang="en-US" altLang="en-US" dirty="0"/>
              <a:t> en el bus escolar? </a:t>
            </a:r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¿Das </a:t>
            </a:r>
            <a:r>
              <a:rPr lang="en-US" altLang="en-US" dirty="0" err="1"/>
              <a:t>tus</a:t>
            </a:r>
            <a:r>
              <a:rPr lang="en-US" altLang="en-US" dirty="0"/>
              <a:t> </a:t>
            </a:r>
            <a:r>
              <a:rPr lang="en-US" altLang="en-US" dirty="0" err="1"/>
              <a:t>tareas</a:t>
            </a:r>
            <a:r>
              <a:rPr lang="en-US" altLang="en-US" dirty="0"/>
              <a:t> a la </a:t>
            </a:r>
            <a:r>
              <a:rPr lang="en-US" altLang="en-US" dirty="0" err="1"/>
              <a:t>profesora</a:t>
            </a:r>
            <a:r>
              <a:rPr lang="en-US" altLang="en-US" dirty="0"/>
              <a:t>?</a:t>
            </a:r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</a:t>
            </a:r>
            <a:r>
              <a:rPr lang="en-US" altLang="en-US" dirty="0" err="1" smtClean="0"/>
              <a:t>Estas</a:t>
            </a:r>
            <a:r>
              <a:rPr lang="en-US" altLang="en-US" dirty="0" smtClean="0"/>
              <a:t> </a:t>
            </a:r>
            <a:r>
              <a:rPr lang="en-US" altLang="en-US" dirty="0"/>
              <a:t>en casa o en la </a:t>
            </a:r>
            <a:r>
              <a:rPr lang="en-US" altLang="en-US" dirty="0" err="1"/>
              <a:t>escuela</a:t>
            </a:r>
            <a:r>
              <a:rPr lang="en-US" altLang="en-US" dirty="0"/>
              <a:t>?</a:t>
            </a:r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</a:t>
            </a:r>
            <a:r>
              <a:rPr lang="en-US" altLang="en-US" dirty="0" err="1"/>
              <a:t>Estan</a:t>
            </a:r>
            <a:r>
              <a:rPr lang="en-US" altLang="en-US" dirty="0"/>
              <a:t> </a:t>
            </a:r>
            <a:r>
              <a:rPr lang="en-US" altLang="en-US" dirty="0" err="1"/>
              <a:t>ustedes</a:t>
            </a:r>
            <a:r>
              <a:rPr lang="en-US" altLang="en-US" dirty="0"/>
              <a:t> en la </a:t>
            </a:r>
            <a:r>
              <a:rPr lang="en-US" altLang="en-US" dirty="0" err="1"/>
              <a:t>escuela</a:t>
            </a:r>
            <a:r>
              <a:rPr lang="en-US" altLang="en-US" dirty="0"/>
              <a:t> </a:t>
            </a:r>
            <a:r>
              <a:rPr lang="en-US" altLang="en-US" dirty="0" err="1"/>
              <a:t>ahora</a:t>
            </a:r>
            <a:r>
              <a:rPr lang="en-US" altLang="en-US" dirty="0"/>
              <a:t>?</a:t>
            </a:r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 </a:t>
            </a:r>
            <a:r>
              <a:rPr lang="en-US" altLang="en-US" dirty="0"/>
              <a:t>Van </a:t>
            </a:r>
            <a:r>
              <a:rPr lang="en-US" altLang="en-US" dirty="0" err="1"/>
              <a:t>ustedes</a:t>
            </a:r>
            <a:r>
              <a:rPr lang="en-US" altLang="en-US" dirty="0"/>
              <a:t> a casa a pie o en el bus escolar?  </a:t>
            </a:r>
          </a:p>
        </p:txBody>
      </p:sp>
    </p:spTree>
    <p:extLst>
      <p:ext uri="{BB962C8B-B14F-4D97-AF65-F5344CB8AC3E}">
        <p14:creationId xmlns:p14="http://schemas.microsoft.com/office/powerpoint/2010/main" val="104812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5532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III- </a:t>
            </a:r>
            <a:r>
              <a:rPr lang="en-US" altLang="en-US" sz="3400" dirty="0" smtClean="0"/>
              <a:t>Complete with “a personal” when necessary</a:t>
            </a:r>
            <a:endParaRPr lang="en-US" altLang="en-US" sz="3400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1.</a:t>
            </a:r>
            <a:r>
              <a:rPr lang="en-US" altLang="en-US" sz="3400" dirty="0" smtClean="0"/>
              <a:t>  </a:t>
            </a:r>
            <a:r>
              <a:rPr lang="en-US" altLang="en-US" sz="3400" dirty="0" err="1"/>
              <a:t>Miro</a:t>
            </a:r>
            <a:r>
              <a:rPr lang="en-US" altLang="en-US" sz="3400" dirty="0"/>
              <a:t> ______ la television.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2. </a:t>
            </a:r>
            <a:r>
              <a:rPr lang="en-US" altLang="en-US" sz="3400" dirty="0" err="1" smtClean="0"/>
              <a:t>Escucho</a:t>
            </a:r>
            <a:r>
              <a:rPr lang="en-US" altLang="en-US" sz="3400" dirty="0"/>
              <a:t>__________ </a:t>
            </a:r>
            <a:r>
              <a:rPr lang="en-US" altLang="en-US" sz="3400" dirty="0" err="1" smtClean="0"/>
              <a:t>profesor</a:t>
            </a:r>
            <a:r>
              <a:rPr lang="en-US" altLang="en-US" sz="3400" dirty="0" smtClean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IV- </a:t>
            </a:r>
            <a:r>
              <a:rPr lang="en-US" altLang="en-US" sz="3400" dirty="0" smtClean="0"/>
              <a:t>Copy and  write CIERTO or FALSO</a:t>
            </a:r>
            <a:endParaRPr lang="en-US" altLang="en-US" sz="3400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1.  </a:t>
            </a:r>
            <a:r>
              <a:rPr lang="en-US" altLang="en-US" sz="3400" dirty="0"/>
              <a:t>En Peru la </a:t>
            </a:r>
            <a:r>
              <a:rPr lang="en-US" altLang="en-US" sz="3400" dirty="0" err="1"/>
              <a:t>mayoria</a:t>
            </a:r>
            <a:r>
              <a:rPr lang="en-US" altLang="en-US" sz="3400" dirty="0"/>
              <a:t> de </a:t>
            </a:r>
            <a:r>
              <a:rPr lang="en-US" altLang="en-US" sz="3400" dirty="0" err="1"/>
              <a:t>las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escuelas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privadas</a:t>
            </a:r>
            <a:r>
              <a:rPr lang="en-US" altLang="en-US" sz="3400" dirty="0"/>
              <a:t> son </a:t>
            </a:r>
            <a:r>
              <a:rPr lang="en-US" altLang="en-US" sz="3400" dirty="0" err="1"/>
              <a:t>mixtas</a:t>
            </a:r>
            <a:r>
              <a:rPr lang="en-US" altLang="en-US" sz="3400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>
                <a:solidFill>
                  <a:srgbClr val="92D050"/>
                </a:solidFill>
              </a:rPr>
              <a:t>2</a:t>
            </a:r>
            <a:r>
              <a:rPr lang="en-US" altLang="en-US" sz="3400" dirty="0" smtClean="0">
                <a:solidFill>
                  <a:srgbClr val="92D050"/>
                </a:solidFill>
              </a:rPr>
              <a:t>. </a:t>
            </a:r>
            <a:r>
              <a:rPr lang="en-US" altLang="en-US" sz="3400" dirty="0" err="1"/>
              <a:t>Una</a:t>
            </a:r>
            <a:r>
              <a:rPr lang="en-US" altLang="en-US" sz="3400" dirty="0"/>
              <a:t> </a:t>
            </a:r>
            <a:r>
              <a:rPr lang="en-US" altLang="en-US" sz="3400" dirty="0" err="1"/>
              <a:t>Prepa</a:t>
            </a:r>
            <a:r>
              <a:rPr lang="en-US" altLang="en-US" sz="3400" dirty="0"/>
              <a:t> </a:t>
            </a:r>
            <a:r>
              <a:rPr lang="en-US" altLang="en-US" sz="3400" dirty="0" err="1"/>
              <a:t>es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una</a:t>
            </a:r>
            <a:r>
              <a:rPr lang="en-US" altLang="en-US" sz="3400" dirty="0"/>
              <a:t> </a:t>
            </a:r>
            <a:r>
              <a:rPr lang="en-US" altLang="en-US" sz="3400" dirty="0" err="1"/>
              <a:t>escuela</a:t>
            </a:r>
            <a:r>
              <a:rPr lang="en-US" altLang="en-US" sz="3400" dirty="0"/>
              <a:t> </a:t>
            </a:r>
            <a:r>
              <a:rPr lang="en-US" altLang="en-US" sz="3400" dirty="0" err="1"/>
              <a:t>primaria</a:t>
            </a:r>
            <a:r>
              <a:rPr lang="en-US" altLang="en-US" sz="3400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3. </a:t>
            </a:r>
            <a:r>
              <a:rPr lang="en-US" altLang="en-US" sz="3400" dirty="0"/>
              <a:t>En </a:t>
            </a:r>
            <a:r>
              <a:rPr lang="en-US" altLang="en-US" sz="3400" dirty="0" err="1"/>
              <a:t>Latinoamerica</a:t>
            </a:r>
            <a:r>
              <a:rPr lang="en-US" altLang="en-US" sz="3400" dirty="0"/>
              <a:t> los </a:t>
            </a:r>
            <a:r>
              <a:rPr lang="en-US" altLang="en-US" sz="3400" dirty="0" err="1"/>
              <a:t>alumnos</a:t>
            </a:r>
            <a:r>
              <a:rPr lang="en-US" altLang="en-US" sz="3400" dirty="0"/>
              <a:t> de </a:t>
            </a:r>
            <a:r>
              <a:rPr lang="en-US" altLang="en-US" sz="3400" dirty="0" err="1"/>
              <a:t>muchas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escuelas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publicas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llevan</a:t>
            </a:r>
            <a:r>
              <a:rPr lang="en-US" altLang="en-US" sz="3400" dirty="0"/>
              <a:t> </a:t>
            </a:r>
            <a:r>
              <a:rPr lang="en-US" altLang="en-US" sz="3400" dirty="0" err="1"/>
              <a:t>uniforme</a:t>
            </a:r>
            <a:r>
              <a:rPr lang="en-US" altLang="en-US" sz="3400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4. </a:t>
            </a:r>
            <a:r>
              <a:rPr lang="en-US" altLang="en-US" sz="3400" dirty="0" err="1"/>
              <a:t>Cuando</a:t>
            </a:r>
            <a:r>
              <a:rPr lang="en-US" altLang="en-US" sz="3400" dirty="0"/>
              <a:t> los </a:t>
            </a:r>
            <a:r>
              <a:rPr lang="en-US" altLang="en-US" sz="3400" dirty="0" err="1"/>
              <a:t>alumnos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hablan</a:t>
            </a:r>
            <a:r>
              <a:rPr lang="en-US" altLang="en-US" sz="3400" dirty="0"/>
              <a:t>, </a:t>
            </a:r>
            <a:r>
              <a:rPr lang="en-US" altLang="en-US" sz="3400" dirty="0" err="1"/>
              <a:t>usan</a:t>
            </a:r>
            <a:r>
              <a:rPr lang="en-US" altLang="en-US" sz="3400" dirty="0"/>
              <a:t> </a:t>
            </a:r>
            <a:r>
              <a:rPr lang="en-US" altLang="en-US" sz="3400" dirty="0" err="1"/>
              <a:t>formas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cortas</a:t>
            </a:r>
            <a:r>
              <a:rPr lang="en-US" altLang="en-US" sz="3400" dirty="0"/>
              <a:t> de </a:t>
            </a:r>
            <a:r>
              <a:rPr lang="en-US" altLang="en-US" sz="3400" dirty="0" err="1"/>
              <a:t>palabras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como</a:t>
            </a:r>
            <a:r>
              <a:rPr lang="en-US" altLang="en-US" sz="3400" dirty="0"/>
              <a:t> “la </a:t>
            </a:r>
            <a:r>
              <a:rPr lang="en-US" altLang="en-US" sz="3400" dirty="0" err="1"/>
              <a:t>prepa</a:t>
            </a:r>
            <a:r>
              <a:rPr lang="en-US" altLang="en-US" sz="3400" dirty="0"/>
              <a:t>” y “la </a:t>
            </a:r>
            <a:r>
              <a:rPr lang="en-US" altLang="en-US" sz="3400" dirty="0" err="1"/>
              <a:t>tele</a:t>
            </a:r>
            <a:r>
              <a:rPr lang="en-US" altLang="en-US" sz="3400" dirty="0"/>
              <a:t>”.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sz="3400" dirty="0"/>
          </a:p>
        </p:txBody>
      </p:sp>
    </p:spTree>
    <p:extLst>
      <p:ext uri="{BB962C8B-B14F-4D97-AF65-F5344CB8AC3E}">
        <p14:creationId xmlns:p14="http://schemas.microsoft.com/office/powerpoint/2010/main" val="140141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686800" cy="4525963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92D050"/>
                </a:solidFill>
              </a:rPr>
              <a:t>V- </a:t>
            </a:r>
            <a:r>
              <a:rPr lang="en-US" altLang="en-US" dirty="0" smtClean="0"/>
              <a:t>Copy and answer about your Spanish teacher.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1. ¿</a:t>
            </a:r>
            <a:r>
              <a:rPr lang="en-US" altLang="en-US" dirty="0" err="1"/>
              <a:t>Quien</a:t>
            </a:r>
            <a:r>
              <a:rPr lang="en-US" altLang="en-US" dirty="0"/>
              <a:t> </a:t>
            </a:r>
            <a:r>
              <a:rPr lang="en-US" altLang="en-US" dirty="0" err="1"/>
              <a:t>es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2. ¿De </a:t>
            </a:r>
            <a:r>
              <a:rPr lang="en-US" altLang="en-US" dirty="0" err="1"/>
              <a:t>donde</a:t>
            </a:r>
            <a:r>
              <a:rPr lang="en-US" altLang="en-US" dirty="0"/>
              <a:t> </a:t>
            </a:r>
            <a:r>
              <a:rPr lang="en-US" altLang="en-US" dirty="0" err="1"/>
              <a:t>es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3. ¿Como </a:t>
            </a:r>
            <a:r>
              <a:rPr lang="en-US" altLang="en-US" dirty="0" err="1"/>
              <a:t>es</a:t>
            </a:r>
            <a:r>
              <a:rPr lang="en-US" altLang="en-US" dirty="0" smtClean="0"/>
              <a:t>? </a:t>
            </a:r>
            <a:r>
              <a:rPr lang="en-US" altLang="en-US" i="1" dirty="0" smtClean="0"/>
              <a:t>(3 </a:t>
            </a:r>
            <a:r>
              <a:rPr lang="en-US" altLang="en-US" i="1" dirty="0" err="1" smtClean="0"/>
              <a:t>caracteristicas</a:t>
            </a:r>
            <a:r>
              <a:rPr lang="en-US" altLang="en-US" i="1" dirty="0" smtClean="0"/>
              <a:t>)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4. ¿</a:t>
            </a:r>
            <a:r>
              <a:rPr lang="en-US" altLang="en-US" dirty="0" err="1"/>
              <a:t>Tiene</a:t>
            </a:r>
            <a:r>
              <a:rPr lang="en-US" altLang="en-US" dirty="0"/>
              <a:t>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computadora</a:t>
            </a:r>
            <a:r>
              <a:rPr lang="en-US" altLang="en-US" dirty="0"/>
              <a:t> en la </a:t>
            </a:r>
            <a:r>
              <a:rPr lang="en-US" altLang="en-US" dirty="0" err="1"/>
              <a:t>clase</a:t>
            </a:r>
            <a:r>
              <a:rPr lang="en-US" alt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94114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55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Un </a:t>
            </a:r>
            <a:r>
              <a:rPr lang="en-US" u="sng" dirty="0" err="1" smtClean="0"/>
              <a:t>repaso</a:t>
            </a:r>
            <a:r>
              <a:rPr lang="en-US" u="sng" dirty="0" smtClean="0"/>
              <a:t>: </a:t>
            </a:r>
            <a:r>
              <a:rPr lang="en-US" i="1" u="sng" dirty="0" smtClean="0"/>
              <a:t>a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425883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363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1_Default Design</vt:lpstr>
      <vt:lpstr>Default Design</vt:lpstr>
      <vt:lpstr>Me llamo _____________  Clase 701 La fecha es el 25 de febrero del 2014 </vt:lpstr>
      <vt:lpstr>PowerPoint Presentation</vt:lpstr>
      <vt:lpstr>PowerPoint Presentation</vt:lpstr>
      <vt:lpstr>PowerPoint Presentation</vt:lpstr>
      <vt:lpstr>PowerPoint Presentation</vt:lpstr>
      <vt:lpstr>Tarea # 55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Clase 802 La fecha es el 12 de diciembre del 2013</dc:title>
  <dc:creator>Helen Zumaeta</dc:creator>
  <cp:lastModifiedBy>Helen Zumaeta</cp:lastModifiedBy>
  <cp:revision>6</cp:revision>
  <cp:lastPrinted>2014-02-25T14:07:08Z</cp:lastPrinted>
  <dcterms:created xsi:type="dcterms:W3CDTF">2013-12-10T22:22:24Z</dcterms:created>
  <dcterms:modified xsi:type="dcterms:W3CDTF">2014-02-25T14:08:56Z</dcterms:modified>
</cp:coreProperties>
</file>